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4A9A8-7EA1-44C8-9F6B-288215D52AD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84C0-4243-4380-B282-274DC3D9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8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Paradox:  The Indian Trading Post on the reservation had lots of things but Spurlock wonders if they were things Natives</a:t>
            </a:r>
            <a:r>
              <a:rPr lang="en-US" baseline="0" dirty="0" smtClean="0"/>
              <a:t> actually owned/used; Native Americans’ dream was to be both a part of the modern world and retain the culture of the Native American world—but felt as if they did not belong anywhere</a:t>
            </a:r>
          </a:p>
          <a:p>
            <a:r>
              <a:rPr lang="en-US" baseline="0" dirty="0" smtClean="0"/>
              <a:t>Best thing/Worst thing—answers vary</a:t>
            </a:r>
          </a:p>
          <a:p>
            <a:r>
              <a:rPr lang="en-US" baseline="0" dirty="0" smtClean="0"/>
              <a:t>Struggles:  language</a:t>
            </a:r>
          </a:p>
          <a:p>
            <a:r>
              <a:rPr lang="en-US" baseline="0" dirty="0" smtClean="0"/>
              <a:t>Boarding schools:  created to make Native Americans “just like other citizens” through education; background question—answers vary; kind of education—values of the dominant American society, encourage conformity to rules to “civilize” Native Americans, stressed vocational training</a:t>
            </a:r>
          </a:p>
          <a:p>
            <a:r>
              <a:rPr lang="en-US" baseline="0" dirty="0" smtClean="0"/>
              <a:t>Bill Moyer:  lost = lost within your own culture as well as lost in the world around you—the idea of being an immigrant in a country you are born in; “tribe” = an alike group—he says that republicans are a tribe, for example; Jewish people and Natives have a memory that is horrible—people have tried to eradicate both groups; story telling is important because through story telling, a culture does not die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84C0-4243-4380-B282-274DC3D98A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Narrative:  Answers vary for topic;  main parts—description</a:t>
            </a:r>
            <a:r>
              <a:rPr lang="en-US" baseline="0" dirty="0" smtClean="0"/>
              <a:t> of a single event, has dialogue, uses descriptive language, has a reflection</a:t>
            </a:r>
          </a:p>
          <a:p>
            <a:r>
              <a:rPr lang="en-US" baseline="0" dirty="0" smtClean="0"/>
              <a:t>Lone Ranger:  Narrator needs to go to Phoenix because of his father’s death; Olympians are messed with by the US government like the Native Americans are</a:t>
            </a:r>
          </a:p>
          <a:p>
            <a:r>
              <a:rPr lang="en-US" baseline="0" dirty="0" smtClean="0"/>
              <a:t>“Eulogy”:  main literary element is metaphor or repetition; theme—link with present and past; cultural history; knowledge of ancestors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84C0-4243-4380-B282-274DC3D98A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7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Pictionary </a:t>
            </a:r>
            <a:r>
              <a:rPr lang="en-US" smtClean="0"/>
              <a:t>or word sort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84C0-4243-4380-B282-274DC3D98A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8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 Summer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7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Videos/Readings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Days:</a:t>
            </a:r>
          </a:p>
          <a:p>
            <a:pPr lvl="1"/>
            <a:r>
              <a:rPr lang="en-US" dirty="0" smtClean="0"/>
              <a:t>Paradox example</a:t>
            </a:r>
          </a:p>
          <a:p>
            <a:pPr lvl="1"/>
            <a:r>
              <a:rPr lang="en-US" dirty="0" smtClean="0"/>
              <a:t>Best thing that happened/Worst thing that happened</a:t>
            </a:r>
          </a:p>
          <a:p>
            <a:pPr lvl="1"/>
            <a:r>
              <a:rPr lang="en-US" dirty="0" smtClean="0"/>
              <a:t>What did Spurlock find to be the thing he struggled with the most?</a:t>
            </a:r>
          </a:p>
          <a:p>
            <a:r>
              <a:rPr lang="en-US" dirty="0" smtClean="0"/>
              <a:t>Boarding Schools:</a:t>
            </a:r>
          </a:p>
          <a:p>
            <a:pPr lvl="1"/>
            <a:r>
              <a:rPr lang="en-US" dirty="0" smtClean="0"/>
              <a:t>Why were boarding schools created?  Were they successful?</a:t>
            </a:r>
          </a:p>
          <a:p>
            <a:pPr lvl="1"/>
            <a:r>
              <a:rPr lang="en-US" dirty="0" smtClean="0"/>
              <a:t>Can a person’s background be replaced?  </a:t>
            </a:r>
          </a:p>
          <a:p>
            <a:pPr lvl="1"/>
            <a:r>
              <a:rPr lang="en-US" dirty="0" smtClean="0"/>
              <a:t>What kind of education did Native Americans receive at boarding schools?</a:t>
            </a:r>
          </a:p>
          <a:p>
            <a:r>
              <a:rPr lang="en-US" dirty="0" smtClean="0"/>
              <a:t>Bill Moyer Interview with Sherman Alexie:</a:t>
            </a:r>
          </a:p>
          <a:p>
            <a:pPr lvl="1"/>
            <a:r>
              <a:rPr lang="en-US" dirty="0" smtClean="0"/>
              <a:t>How does Alexie describe being lost?  Why is this important?</a:t>
            </a:r>
          </a:p>
          <a:p>
            <a:pPr lvl="1"/>
            <a:r>
              <a:rPr lang="en-US" dirty="0" smtClean="0"/>
              <a:t>How does Alexie define the word “tribe”?</a:t>
            </a:r>
          </a:p>
          <a:p>
            <a:pPr lvl="1"/>
            <a:r>
              <a:rPr lang="en-US" dirty="0" smtClean="0"/>
              <a:t>What similarities does Alexie believe Jewish people and Native Americans have?</a:t>
            </a:r>
          </a:p>
          <a:p>
            <a:pPr lvl="1"/>
            <a:r>
              <a:rPr lang="en-US" dirty="0" smtClean="0"/>
              <a:t>Why is story-telling important?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2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Videos/Readings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topic of your personal narrative?</a:t>
            </a:r>
          </a:p>
          <a:p>
            <a:pPr lvl="1"/>
            <a:r>
              <a:rPr lang="en-US" dirty="0" smtClean="0"/>
              <a:t>What are the main parts of a narrative?</a:t>
            </a:r>
          </a:p>
          <a:p>
            <a:r>
              <a:rPr lang="en-US" i="1" dirty="0" smtClean="0"/>
              <a:t>The Lone Ranger and Tonto Fist-fight in Heaven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Phoenix, Arizona:  why is this city important?  What do the Native Americans have in common with the 1984 Olympic athletes?</a:t>
            </a:r>
          </a:p>
          <a:p>
            <a:pPr lvl="1"/>
            <a:r>
              <a:rPr lang="en-US" dirty="0" smtClean="0"/>
              <a:t>The Trial of Thomas:  why are modern Indians powerless to some degree?  What are examples of broken promises?</a:t>
            </a:r>
          </a:p>
          <a:p>
            <a:pPr lvl="1"/>
            <a:r>
              <a:rPr lang="en-US" dirty="0" smtClean="0"/>
              <a:t>Family Portrait:  what does the author say about pain and memory?</a:t>
            </a:r>
          </a:p>
          <a:p>
            <a:r>
              <a:rPr lang="en-US" dirty="0" smtClean="0"/>
              <a:t>“Eulogy”</a:t>
            </a:r>
          </a:p>
          <a:p>
            <a:pPr lvl="1"/>
            <a:r>
              <a:rPr lang="en-US" dirty="0" smtClean="0"/>
              <a:t>What is the main literary element of the poem?</a:t>
            </a:r>
          </a:p>
          <a:p>
            <a:pPr lvl="1"/>
            <a:r>
              <a:rPr lang="en-US" dirty="0" smtClean="0"/>
              <a:t>What is the theme?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56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9881" y="175940"/>
            <a:ext cx="10515600" cy="12744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I were you, I would study. .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083" y="1692166"/>
            <a:ext cx="11992303" cy="4484797"/>
          </a:xfrm>
        </p:spPr>
        <p:txBody>
          <a:bodyPr/>
          <a:lstStyle/>
          <a:p>
            <a:r>
              <a:rPr lang="en-US" b="1" dirty="0" smtClean="0"/>
              <a:t>ambidextrous		augment	fortitude	gape		insidious	 opulent</a:t>
            </a:r>
          </a:p>
          <a:p>
            <a:r>
              <a:rPr lang="en-US" b="1" dirty="0" smtClean="0"/>
              <a:t>reiterate		unkempt	verbatim	adroit		cursory		duplicity</a:t>
            </a:r>
          </a:p>
          <a:p>
            <a:r>
              <a:rPr lang="en-US" b="1" dirty="0" smtClean="0"/>
              <a:t>extol			holocaust	jeopardy	meticulous	scrutinize	coerce</a:t>
            </a:r>
          </a:p>
          <a:p>
            <a:r>
              <a:rPr lang="en-US" b="1" dirty="0" smtClean="0"/>
              <a:t>craven			demise		fallow		inclement	perpetuate	sojourn</a:t>
            </a:r>
          </a:p>
          <a:p>
            <a:r>
              <a:rPr lang="en-US" b="1" dirty="0" smtClean="0"/>
              <a:t>urbane		ascertain	expunge	finite		omniscient	supercilious</a:t>
            </a:r>
          </a:p>
          <a:p>
            <a:r>
              <a:rPr lang="en-US" b="1" dirty="0" smtClean="0"/>
              <a:t>uncanny		venial		altruistic	assent		dearth		embark</a:t>
            </a:r>
          </a:p>
          <a:p>
            <a:r>
              <a:rPr lang="en-US" b="1" dirty="0" smtClean="0"/>
              <a:t>infallible		pungent	temerity	unfeigned	benefactor	punitive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28795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78</TotalTime>
  <Words>495</Words>
  <Application>Microsoft Office PowerPoint</Application>
  <PresentationFormat>Widescreen</PresentationFormat>
  <Paragraphs>46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 2</vt:lpstr>
      <vt:lpstr>Frame</vt:lpstr>
      <vt:lpstr>Review:  Summer Homework</vt:lpstr>
      <vt:lpstr>Videos/Readings</vt:lpstr>
      <vt:lpstr>Videos/Readings continued</vt:lpstr>
      <vt:lpstr>If I were you, I would study. . .</vt:lpstr>
    </vt:vector>
  </TitlesOfParts>
  <Company>Rochester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 Summer Homework</dc:title>
  <dc:creator>User</dc:creator>
  <cp:lastModifiedBy>OLLENBURG, LINDA</cp:lastModifiedBy>
  <cp:revision>10</cp:revision>
  <dcterms:created xsi:type="dcterms:W3CDTF">2017-09-06T21:03:25Z</dcterms:created>
  <dcterms:modified xsi:type="dcterms:W3CDTF">2018-08-27T21:07:48Z</dcterms:modified>
</cp:coreProperties>
</file>