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0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4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3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47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9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9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29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1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531BE-94D1-42F0-926B-04BBDE6570EB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B4480-A526-4D7E-93CB-5769BD742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4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Gatsby  </a:t>
            </a:r>
            <a:r>
              <a:rPr lang="en-US" smtClean="0"/>
              <a:t>Extra Credit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9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works of literature are filled with literary elements of various kinds.  </a:t>
            </a:r>
            <a:endParaRPr lang="en-US" dirty="0"/>
          </a:p>
          <a:p>
            <a:r>
              <a:rPr lang="en-US" dirty="0" smtClean="0"/>
              <a:t>While reading </a:t>
            </a:r>
            <a:r>
              <a:rPr lang="en-US" i="1" dirty="0" smtClean="0"/>
              <a:t>The Great Gatsby</a:t>
            </a:r>
            <a:r>
              <a:rPr lang="en-US" dirty="0" smtClean="0"/>
              <a:t>, watch for the items listed on the next slide.  When you see evidence of one in text, copy the quote</a:t>
            </a:r>
            <a:r>
              <a:rPr lang="en-US" dirty="0"/>
              <a:t> exactly</a:t>
            </a:r>
            <a:r>
              <a:rPr lang="en-US" dirty="0" smtClean="0"/>
              <a:t> from the text on a sticky note/piece of paper and include the page number.  Put your name on the sticky note/piece of paper. No duplicates allowed—once a quote has been used, it cannot be used again. </a:t>
            </a:r>
          </a:p>
          <a:p>
            <a:r>
              <a:rPr lang="en-US" dirty="0" smtClean="0"/>
              <a:t>For each quote you find, I will give you 1 extra credit point.  You can accumulate no more than  20 quotes before the end of the quarter.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0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Characterization—of Nick, Tom, Daisy, Jordan, and Gatsby</a:t>
            </a:r>
          </a:p>
          <a:p>
            <a:pPr lvl="1"/>
            <a:r>
              <a:rPr lang="en-US" dirty="0" smtClean="0"/>
              <a:t>Setting—descriptions of the various places mentioned in text</a:t>
            </a:r>
          </a:p>
          <a:p>
            <a:pPr lvl="1"/>
            <a:r>
              <a:rPr lang="en-US" dirty="0" smtClean="0"/>
              <a:t>Colors—what colors are used when?  What do they symbolize?</a:t>
            </a:r>
          </a:p>
          <a:p>
            <a:pPr lvl="1"/>
            <a:r>
              <a:rPr lang="en-US" dirty="0" smtClean="0"/>
              <a:t>The blending of reality and illusion—and references to the two ideas</a:t>
            </a:r>
          </a:p>
          <a:p>
            <a:pPr lvl="1"/>
            <a:r>
              <a:rPr lang="en-US" dirty="0" smtClean="0"/>
              <a:t>The importance of time—past, present and future</a:t>
            </a:r>
          </a:p>
          <a:p>
            <a:pPr lvl="1"/>
            <a:r>
              <a:rPr lang="en-US" dirty="0" smtClean="0"/>
              <a:t>The idea of success—why it’s important and what does it mean to the characters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9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Gatsby  Extra Credit</vt:lpstr>
      <vt:lpstr>Extra Credit!!!!</vt:lpstr>
      <vt:lpstr>Literary Elements</vt:lpstr>
    </vt:vector>
  </TitlesOfParts>
  <Company>Rochester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Gatsby  Extra Credit</dc:title>
  <dc:creator>OLLENBURG, LINDA</dc:creator>
  <cp:lastModifiedBy>OLLENBURG, LINDA</cp:lastModifiedBy>
  <cp:revision>1</cp:revision>
  <dcterms:created xsi:type="dcterms:W3CDTF">2019-03-06T17:38:10Z</dcterms:created>
  <dcterms:modified xsi:type="dcterms:W3CDTF">2019-03-06T17:38:26Z</dcterms:modified>
</cp:coreProperties>
</file>